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82" r:id="rId6"/>
    <p:sldId id="283" r:id="rId7"/>
    <p:sldId id="265" r:id="rId8"/>
    <p:sldId id="277" r:id="rId9"/>
    <p:sldId id="275" r:id="rId10"/>
    <p:sldId id="288" r:id="rId11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182E5-CF28-4E41-8B03-8BD0D7B52101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23/05/61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7301463-8B60-447F-9B0E-8CF1B1119EF1}" type="datetime1">
              <a:rPr lang="th-TH" smtClean="0"/>
              <a:pPr/>
              <a:t>23/05/61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534C2EF-8A97-4DAF-B099-E567883644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566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363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279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ตัวแทนข้อความ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ห้า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9" name="ตัวแทนรูปภาพ 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0" name="รูปแบบอิสระ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4" name="รูปแบบอิสระ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รูปแบบอิสระ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1" name="ตัวแทนรูปภาพ 2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DE7C-8FC9-4E92-92B7-4B01EA7E8C71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02710-D67A-437F-AEBF-9F078BF83B3B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87105-41F5-4619-B74B-5044DA6ACFC8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CC340-4BCA-4F16-89ED-096807C93964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33E50-0CE0-4AB4-8E79-D796C1F252CC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F74E7-4BFE-446C-85E2-490D398D40EA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E30A3-F3D1-4C2F-AD01-FDF7CFEA9FB9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29B37-A27F-49A5-B1ED-927D17D7B965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2" name="ตัวแทนรูปภาพ 11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80653-4628-4CA1-A165-70D47A21DA78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6A4E83-570A-48F7-8364-D78B366D8867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89D71E3-7D81-4C24-B9D8-6B108755C64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gif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gif"/><Relationship Id="rId5" Type="http://schemas.openxmlformats.org/officeDocument/2006/relationships/image" Target="../media/image11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ถ้าคิดว่าคุณแน่ อย่าแพ้เรานะ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Let’s go to KM World!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EC9484CA-2A33-4A90-AA8A-64F0B084199D}"/>
              </a:ext>
            </a:extLst>
          </p:cNvPr>
          <p:cNvSpPr txBox="1"/>
          <p:nvPr/>
        </p:nvSpPr>
        <p:spPr>
          <a:xfrm>
            <a:off x="6384032" y="5877272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มาเริ่มกันเลย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คะ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6E4B5BD2-873A-4445-86DF-3A858F73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9425"/>
            <a:ext cx="9829800" cy="1082674"/>
          </a:xfrm>
        </p:spPr>
        <p:txBody>
          <a:bodyPr rtlCol="0">
            <a:normAutofit/>
          </a:bodyPr>
          <a:lstStyle/>
          <a:p>
            <a:pPr rt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KM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 คืออะไร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?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5CC7729F-B092-424C-A528-3DBD1FFB800E}"/>
              </a:ext>
            </a:extLst>
          </p:cNvPr>
          <p:cNvSpPr txBox="1"/>
          <p:nvPr/>
        </p:nvSpPr>
        <p:spPr>
          <a:xfrm>
            <a:off x="9120336" y="3731117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E79AA34-CE96-4A26-8840-D5AEA430AE35}"/>
              </a:ext>
            </a:extLst>
          </p:cNvPr>
          <p:cNvSpPr txBox="1"/>
          <p:nvPr/>
        </p:nvSpPr>
        <p:spPr>
          <a:xfrm>
            <a:off x="4522002" y="1628800"/>
            <a:ext cx="445431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Knowledge Market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AFCACDA4-3DB4-47C5-967D-6B371500C819}"/>
              </a:ext>
            </a:extLst>
          </p:cNvPr>
          <p:cNvSpPr txBox="1"/>
          <p:nvPr/>
        </p:nvSpPr>
        <p:spPr>
          <a:xfrm>
            <a:off x="4519985" y="3575607"/>
            <a:ext cx="445432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Knowledge Management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6951C474-83EE-41A9-AEB9-BFCDEC240CD1}"/>
              </a:ext>
            </a:extLst>
          </p:cNvPr>
          <p:cNvSpPr txBox="1"/>
          <p:nvPr/>
        </p:nvSpPr>
        <p:spPr>
          <a:xfrm>
            <a:off x="4522000" y="2578025"/>
            <a:ext cx="445432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Knowledge Mining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C5A7E4D4-4D55-4747-9231-6E121F801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3514328"/>
            <a:ext cx="861921" cy="86192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CAD04366-71E9-4132-8330-7CF5F48C6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907" y="2497361"/>
            <a:ext cx="861920" cy="86192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EBEC5FD4-2D67-4195-81D9-0997F8646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744" y="1536321"/>
            <a:ext cx="861920" cy="861920"/>
          </a:xfrm>
          <a:prstGeom prst="rect">
            <a:avLst/>
          </a:prstGeom>
        </p:spPr>
      </p:pic>
      <p:sp>
        <p:nvSpPr>
          <p:cNvPr id="10" name="กล่องข้อความ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1E79AA34-CE96-4A26-8840-D5AEA430AE35}"/>
              </a:ext>
            </a:extLst>
          </p:cNvPr>
          <p:cNvSpPr txBox="1"/>
          <p:nvPr/>
        </p:nvSpPr>
        <p:spPr>
          <a:xfrm>
            <a:off x="4969812" y="5860951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4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6E4B5BD2-873A-4445-86DF-3A858F73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9425"/>
            <a:ext cx="9829800" cy="1082674"/>
          </a:xfrm>
        </p:spPr>
        <p:txBody>
          <a:bodyPr rtlCol="0">
            <a:normAutofit/>
          </a:bodyPr>
          <a:lstStyle/>
          <a:p>
            <a:pPr rtl="0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KI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 คืออะไร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?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5CC7729F-B092-424C-A528-3DBD1FFB800E}"/>
              </a:ext>
            </a:extLst>
          </p:cNvPr>
          <p:cNvSpPr txBox="1"/>
          <p:nvPr/>
        </p:nvSpPr>
        <p:spPr>
          <a:xfrm>
            <a:off x="9120336" y="3731117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1E79AA34-CE96-4A26-8840-D5AEA430AE35}"/>
              </a:ext>
            </a:extLst>
          </p:cNvPr>
          <p:cNvSpPr txBox="1"/>
          <p:nvPr/>
        </p:nvSpPr>
        <p:spPr>
          <a:xfrm>
            <a:off x="4522002" y="1628800"/>
            <a:ext cx="445431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Knowledge Implementation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AFCACDA4-3DB4-47C5-967D-6B371500C819}"/>
              </a:ext>
            </a:extLst>
          </p:cNvPr>
          <p:cNvSpPr txBox="1"/>
          <p:nvPr/>
        </p:nvSpPr>
        <p:spPr>
          <a:xfrm>
            <a:off x="4514551" y="2578160"/>
            <a:ext cx="445432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Knowledge Innovation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6951C474-83EE-41A9-AEB9-BFCDEC240CD1}"/>
              </a:ext>
            </a:extLst>
          </p:cNvPr>
          <p:cNvSpPr txBox="1"/>
          <p:nvPr/>
        </p:nvSpPr>
        <p:spPr>
          <a:xfrm>
            <a:off x="4545101" y="3541644"/>
            <a:ext cx="445432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Knowledge </a:t>
            </a:r>
            <a:r>
              <a:rPr lang="en-US" sz="4400" dirty="0" err="1">
                <a:latin typeface="TH Mali Grade 6" panose="02000506000000020004" pitchFamily="2" charset="-34"/>
                <a:cs typeface="TH Mali Grade 6" panose="02000506000000020004" pitchFamily="2" charset="-34"/>
              </a:rPr>
              <a:t>Innatism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C5A7E4D4-4D55-4747-9231-6E121F801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310" y="2516881"/>
            <a:ext cx="861921" cy="86192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CAD04366-71E9-4132-8330-7CF5F48C6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008" y="3460980"/>
            <a:ext cx="861920" cy="86192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EBEC5FD4-2D67-4195-81D9-0997F8646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744" y="1536321"/>
            <a:ext cx="861920" cy="861920"/>
          </a:xfrm>
          <a:prstGeom prst="rect">
            <a:avLst/>
          </a:prstGeom>
        </p:spPr>
      </p:pic>
      <p:sp>
        <p:nvSpPr>
          <p:cNvPr id="10" name="กล่องข้อความ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1E79AA34-CE96-4A26-8840-D5AEA430AE35}"/>
              </a:ext>
            </a:extLst>
          </p:cNvPr>
          <p:cNvSpPr txBox="1"/>
          <p:nvPr/>
        </p:nvSpPr>
        <p:spPr>
          <a:xfrm>
            <a:off x="4969812" y="5860951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71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นี่คือระบบอะไรเอ่ย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?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7" name="ตัวแทนรูปภาพ 6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E46ABF0F-6ACE-4440-83BF-4F6D4B2D82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2046" r="2046"/>
          <a:stretch>
            <a:fillRect/>
          </a:stretch>
        </p:blipFill>
        <p:spPr/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3CDB1D1-C943-479F-BF2A-F47684705099}"/>
              </a:ext>
            </a:extLst>
          </p:cNvPr>
          <p:cNvSpPr txBox="1"/>
          <p:nvPr/>
        </p:nvSpPr>
        <p:spPr>
          <a:xfrm>
            <a:off x="6816080" y="1874520"/>
            <a:ext cx="483051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คลังความรู้ วว.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2270F0FD-1436-454F-ABC3-4161E3E8860F}"/>
              </a:ext>
            </a:extLst>
          </p:cNvPr>
          <p:cNvSpPr txBox="1"/>
          <p:nvPr/>
        </p:nvSpPr>
        <p:spPr>
          <a:xfrm>
            <a:off x="6816080" y="2802065"/>
            <a:ext cx="483051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คลังเอกสาร วว.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6A9727D6-03B7-4A91-AA5A-C3CB6D9430DC}"/>
              </a:ext>
            </a:extLst>
          </p:cNvPr>
          <p:cNvSpPr txBox="1"/>
          <p:nvPr/>
        </p:nvSpPr>
        <p:spPr>
          <a:xfrm>
            <a:off x="6842018" y="3729610"/>
            <a:ext cx="483051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คลังภาษา วว.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F262A78E-F04C-4351-BF2B-C1E021F54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111" y="1813240"/>
            <a:ext cx="861921" cy="86192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4F83DADA-72E4-4E09-985D-702E06D93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192" y="3719208"/>
            <a:ext cx="861920" cy="86192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CB042939-BA3B-41E4-BFB1-89ED8828D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504" y="2762841"/>
            <a:ext cx="861920" cy="861920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837748C3-1E57-41A1-803B-11B7DD74A1FA}"/>
              </a:ext>
            </a:extLst>
          </p:cNvPr>
          <p:cNvSpPr txBox="1"/>
          <p:nvPr/>
        </p:nvSpPr>
        <p:spPr>
          <a:xfrm>
            <a:off x="6384032" y="5877272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sp>
        <p:nvSpPr>
          <p:cNvPr id="17" name="กล่องข้อความ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1E79AA34-CE96-4A26-8840-D5AEA430AE35}"/>
              </a:ext>
            </a:extLst>
          </p:cNvPr>
          <p:cNvSpPr txBox="1"/>
          <p:nvPr/>
        </p:nvSpPr>
        <p:spPr>
          <a:xfrm>
            <a:off x="2135560" y="5877271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0"/>
          <p:cNvSpPr>
            <a:spLocks noGrp="1"/>
          </p:cNvSpPr>
          <p:nvPr>
            <p:ph type="title"/>
          </p:nvPr>
        </p:nvSpPr>
        <p:spPr>
          <a:xfrm>
            <a:off x="1022338" y="5240495"/>
            <a:ext cx="8115419" cy="1292671"/>
          </a:xfrm>
        </p:spPr>
        <p:txBody>
          <a:bodyPr rtlCol="0">
            <a:normAutofit fontScale="90000"/>
          </a:bodyPr>
          <a:lstStyle/>
          <a:p>
            <a:pPr rtl="0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อยากจะดูโครงการวิทยาศาสตร์ของนักเรียนและอาจารย์หัวใจวิทย์ไปดูที่ไหนดีนะ 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F4043BAB-5E60-4371-AF48-EA91A566BC9C}"/>
              </a:ext>
            </a:extLst>
          </p:cNvPr>
          <p:cNvSpPr txBox="1"/>
          <p:nvPr/>
        </p:nvSpPr>
        <p:spPr>
          <a:xfrm>
            <a:off x="9612724" y="3868343"/>
            <a:ext cx="18002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ซ้ายสิ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59B27A4D-65FB-4F97-A34C-0928AB417E4E}"/>
              </a:ext>
            </a:extLst>
          </p:cNvPr>
          <p:cNvSpPr txBox="1"/>
          <p:nvPr/>
        </p:nvSpPr>
        <p:spPr>
          <a:xfrm>
            <a:off x="9612724" y="4795888"/>
            <a:ext cx="2236348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ขวาต่างหาก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5064AAFD-4575-477E-9379-0DD5444C8BBB}"/>
              </a:ext>
            </a:extLst>
          </p:cNvPr>
          <p:cNvSpPr txBox="1"/>
          <p:nvPr/>
        </p:nvSpPr>
        <p:spPr>
          <a:xfrm>
            <a:off x="9638662" y="5723433"/>
            <a:ext cx="223634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ถูกทั้งคู่</a:t>
            </a:r>
          </a:p>
        </p:txBody>
      </p:sp>
      <p:pic>
        <p:nvPicPr>
          <p:cNvPr id="19" name="ตัวแทนรูปภาพ 18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6FFA51A9-B4FB-4278-9185-F197DD392D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6269" r="26269"/>
          <a:stretch>
            <a:fillRect/>
          </a:stretch>
        </p:blipFill>
        <p:spPr/>
      </p:pic>
      <p:pic>
        <p:nvPicPr>
          <p:cNvPr id="21" name="ตัวแทนรูปภาพ 20" descr="รูปภาพประกอบด้วย วัตถุ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74BA0C35-51D6-4AEB-BAB5-79EA8D3886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502" r="1502"/>
          <a:stretch>
            <a:fillRect/>
          </a:stretch>
        </p:blipFill>
        <p:spPr/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2F0CBD30-C5CC-499B-8D6B-FFDC9FF46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931" y="4769033"/>
            <a:ext cx="861921" cy="86192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FB90931B-86DE-4A36-8D9F-8C39336E1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017" y="5677193"/>
            <a:ext cx="861920" cy="86192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303DBB3B-6867-4682-8573-A4C730390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9913" y="3810288"/>
            <a:ext cx="861920" cy="861920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DB50AD24-E2AC-4DEE-9D16-1F0AAD3537CE}"/>
              </a:ext>
            </a:extLst>
          </p:cNvPr>
          <p:cNvSpPr txBox="1"/>
          <p:nvPr/>
        </p:nvSpPr>
        <p:spPr>
          <a:xfrm>
            <a:off x="9169021" y="1772816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sp>
        <p:nvSpPr>
          <p:cNvPr id="18" name="กล่องข้อความ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1E79AA34-CE96-4A26-8840-D5AEA430AE35}"/>
              </a:ext>
            </a:extLst>
          </p:cNvPr>
          <p:cNvSpPr txBox="1"/>
          <p:nvPr/>
        </p:nvSpPr>
        <p:spPr>
          <a:xfrm>
            <a:off x="8664967" y="113033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2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ระบบนี้มีไว้ทำอะไรนะ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?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8" name="ตัวแทนรูปภาพ 7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xmlns="" id="{4015A76D-19B8-4418-B09A-B228F1CB61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1122" r="1122"/>
          <a:stretch>
            <a:fillRect/>
          </a:stretch>
        </p:blipFill>
        <p:spPr/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C81B7240-ECCE-4196-9E5D-06B4B860A992}"/>
              </a:ext>
            </a:extLst>
          </p:cNvPr>
          <p:cNvSpPr txBox="1"/>
          <p:nvPr/>
        </p:nvSpPr>
        <p:spPr>
          <a:xfrm>
            <a:off x="6816080" y="1874520"/>
            <a:ext cx="483051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ค้นหารายงานวิจัย วว.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50CB273B-C37D-4E84-9AE2-C6A5F8D7E26D}"/>
              </a:ext>
            </a:extLst>
          </p:cNvPr>
          <p:cNvSpPr txBox="1"/>
          <p:nvPr/>
        </p:nvSpPr>
        <p:spPr>
          <a:xfrm>
            <a:off x="6816080" y="2802065"/>
            <a:ext cx="483051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ค้นหารายงาน </a:t>
            </a:r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KM/KA/KI </a:t>
            </a:r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วว.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CCF34EFE-C79C-442D-BDD7-A383D1DEEBF3}"/>
              </a:ext>
            </a:extLst>
          </p:cNvPr>
          <p:cNvSpPr txBox="1"/>
          <p:nvPr/>
        </p:nvSpPr>
        <p:spPr>
          <a:xfrm>
            <a:off x="6842018" y="3729610"/>
            <a:ext cx="483051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ค้นหาหนังสือในห้องสมุด วว.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28CAEE16-1B0E-492E-98F4-A23307352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098" y="2731561"/>
            <a:ext cx="861921" cy="86192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46D3CFC2-D8A9-4D4D-AA5B-04D668757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184" y="3639721"/>
            <a:ext cx="861920" cy="86192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212F4885-C429-42D0-BA76-282CFC312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3080" y="1772816"/>
            <a:ext cx="861920" cy="861920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AC8009DA-A660-4452-BFBF-D7E6C63054A3}"/>
              </a:ext>
            </a:extLst>
          </p:cNvPr>
          <p:cNvSpPr txBox="1"/>
          <p:nvPr/>
        </p:nvSpPr>
        <p:spPr>
          <a:xfrm>
            <a:off x="6384032" y="5877272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sp>
        <p:nvSpPr>
          <p:cNvPr id="12" name="กล่องข้อความ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1E79AA34-CE96-4A26-8840-D5AEA430AE35}"/>
              </a:ext>
            </a:extLst>
          </p:cNvPr>
          <p:cNvSpPr txBox="1"/>
          <p:nvPr/>
        </p:nvSpPr>
        <p:spPr>
          <a:xfrm>
            <a:off x="2135560" y="5877271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95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>
            <a:hlinkClick r:id="rId2" action="ppaction://hlinksldjump"/>
            <a:extLst>
              <a:ext uri="{FF2B5EF4-FFF2-40B4-BE49-F238E27FC236}">
                <a16:creationId xmlns:a16="http://schemas.microsoft.com/office/drawing/2014/main" xmlns="" id="{1E79AA34-CE96-4A26-8840-D5AEA430AE35}"/>
              </a:ext>
            </a:extLst>
          </p:cNvPr>
          <p:cNvSpPr txBox="1"/>
          <p:nvPr/>
        </p:nvSpPr>
        <p:spPr>
          <a:xfrm>
            <a:off x="4439816" y="2060848"/>
            <a:ext cx="3456382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เก่</a:t>
            </a:r>
            <a:r>
              <a:rPr lang="th-TH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ง</a:t>
            </a:r>
            <a:r>
              <a:rPr lang="th-TH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มากคะ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มาเริ่มเกมใหม่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40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พื่อนเด็กๆ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5_TF03896101" id="{B2CA5DD0-DCAC-48D5-85AE-C7985AD8C832}" vid="{FFF6EAC6-8270-43B4-9B35-D5D3ED80F844}"/>
    </a:ext>
  </a:extLst>
</a:theme>
</file>

<file path=ppt/theme/theme2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4f35948-e619-41b3-aa29-22878b09cfd2"/>
    <ds:schemaRef ds:uri="40262f94-9f35-4ac3-9a90-690165a166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งานนำเสนอด้านการศึกษาเด็กในสนามโรงเรียน อัลบั้ม (จอกว้าง)</Template>
  <TotalTime>260</TotalTime>
  <Words>241</Words>
  <Application>Microsoft Office PowerPoint</Application>
  <PresentationFormat>แบบจอกว้าง</PresentationFormat>
  <Paragraphs>42</Paragraphs>
  <Slides>7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Arial</vt:lpstr>
      <vt:lpstr>Cordia New</vt:lpstr>
      <vt:lpstr>Leelawadee</vt:lpstr>
      <vt:lpstr>TH Mali Grade 6</vt:lpstr>
      <vt:lpstr>Times New Roman</vt:lpstr>
      <vt:lpstr>เพื่อนเด็กๆ 16x9</vt:lpstr>
      <vt:lpstr>ถ้าคิดว่าคุณแน่ อย่าแพ้เรานะ</vt:lpstr>
      <vt:lpstr>KM คืออะไร?</vt:lpstr>
      <vt:lpstr>KI คืออะไร?</vt:lpstr>
      <vt:lpstr>นี่คือระบบอะไรเอ่ย?</vt:lpstr>
      <vt:lpstr>อยากจะดูโครงการวิทยาศาสตร์ของนักเรียนและอาจารย์หัวใจวิทย์ไปดูที่ไหนดีนะ </vt:lpstr>
      <vt:lpstr>ระบบนี้มีไว้ทำอะไรนะ?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เค้าโครงชื่อเรื่อง</dc:title>
  <dc:creator>puy alissara</dc:creator>
  <cp:keywords/>
  <cp:lastModifiedBy>puy alissara</cp:lastModifiedBy>
  <cp:revision>37</cp:revision>
  <dcterms:created xsi:type="dcterms:W3CDTF">2018-05-22T12:41:53Z</dcterms:created>
  <dcterms:modified xsi:type="dcterms:W3CDTF">2018-05-23T06:53:40Z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